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-268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mtClean="0"/>
              <a:t>GRE:  Analysis of an Argument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smtClean="0"/>
              <a:t>02/04/2013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01E6A-F9F4-4D67-B3AC-02E8BB6701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8426967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mtClean="0"/>
              <a:t>GRE:  Analysis of an Argument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smtClean="0"/>
              <a:t>02/04/2013</a:t>
            </a:r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FDD11-BACA-434C-BE63-9C6DAFEDEBC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4933303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1D8914-50AE-441D-92C5-B8FC1E7CEDE8}" type="slidenum">
              <a:rPr lang="en-GB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 smtClean="0">
              <a:latin typeface="Calibri" pitchFamily="34" charset="0"/>
            </a:endParaRPr>
          </a:p>
        </p:txBody>
      </p:sp>
      <p:sp>
        <p:nvSpPr>
          <p:cNvPr id="22533" name="Header Placeholder 6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mtClean="0">
                <a:latin typeface="Calibri" pitchFamily="34" charset="0"/>
              </a:rPr>
              <a:t>GRE:  Analysis of an Argument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429E4-EA8C-4FF3-AEC4-FB8FB9BD3ACA}" type="datetime1">
              <a:rPr lang="en-GB" smtClean="0"/>
              <a:pPr/>
              <a:t>03/04/2013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>
            <a:lvl1pPr>
              <a:defRPr/>
            </a:lvl1pPr>
          </a:lstStyle>
          <a:p>
            <a:r>
              <a:rPr lang="en-GB" dirty="0" smtClean="0"/>
              <a:t>/8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EF3B-157A-495D-AB65-1EB8EDF58517}" type="datetime1">
              <a:rPr lang="en-GB" smtClean="0"/>
              <a:pPr/>
              <a:t>03/04/2013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E9A9-FF9E-40BF-963C-2F2EDD3735A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7C29-0FFE-4074-A6F0-CC02D0C82E2F}" type="datetime1">
              <a:rPr lang="en-GB" smtClean="0"/>
              <a:pPr/>
              <a:t>03/04/2013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E9A9-FF9E-40BF-963C-2F2EDD3735A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BE93-B125-4AB4-9D9B-C0D5C7C6885E}" type="datetime1">
              <a:rPr lang="en-GB" smtClean="0"/>
              <a:pPr/>
              <a:t>03/04/2013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/8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E84D8-4560-44A8-9234-9E7D148BE1F1}" type="datetime1">
              <a:rPr lang="en-GB" smtClean="0"/>
              <a:pPr/>
              <a:t>03/04/2013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/8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E886-9500-4B94-A5E4-124B66B7023D}" type="datetime1">
              <a:rPr lang="en-GB" smtClean="0"/>
              <a:pPr/>
              <a:t>03/04/2013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E9A9-FF9E-40BF-963C-2F2EDD3735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F883D-A6D1-4F1E-BA9E-74174459B9AD}" type="datetime1">
              <a:rPr lang="en-GB" smtClean="0"/>
              <a:pPr/>
              <a:t>03/04/2013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E9A9-FF9E-40BF-963C-2F2EDD3735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23BA-5305-4CFE-9DA9-DE32084B2EB4}" type="datetime1">
              <a:rPr lang="en-GB" smtClean="0"/>
              <a:pPr/>
              <a:t>03/04/2013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E9A9-FF9E-40BF-963C-2F2EDD3735A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BA7F3-D8EB-4370-8677-C1BEAA810888}" type="datetime1">
              <a:rPr lang="en-GB" smtClean="0"/>
              <a:pPr/>
              <a:t>03/04/2013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/8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2A2D-F6F3-4608-B22C-11D0E660D100}" type="datetime1">
              <a:rPr lang="en-GB" smtClean="0"/>
              <a:pPr/>
              <a:t>03/04/2013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E9A9-FF9E-40BF-963C-2F2EDD3735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F6147-A125-4FAB-8791-8F23E7D62AC2}" type="datetime1">
              <a:rPr lang="en-GB" smtClean="0"/>
              <a:pPr/>
              <a:t>03/04/2013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E9A9-FF9E-40BF-963C-2F2EDD3735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 cstate="print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AB12B0B-AD54-4B89-BE61-CDD1F77B7BC1}" type="datetime1">
              <a:rPr lang="en-GB" smtClean="0"/>
              <a:pPr/>
              <a:t>03/04/2013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C333E9A9-FF9E-40BF-963C-2F2EDD3735A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179388" y="2133600"/>
            <a:ext cx="8713787" cy="73183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GRE:  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Analysis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an Argument</a:t>
            </a: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17463" y="3068638"/>
            <a:ext cx="8370887" cy="2160587"/>
          </a:xfrm>
        </p:spPr>
        <p:txBody>
          <a:bodyPr rtlCol="0"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R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Stefan Rodić 526/2010 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sr-Latn-R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rodic04</a:t>
            </a: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@</a:t>
            </a:r>
            <a:r>
              <a:rPr lang="en-US" sz="3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gmail.com</a:t>
            </a:r>
            <a:endParaRPr lang="sr-Latn-RS" sz="3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School of Electrical Engineering,</a:t>
            </a:r>
          </a:p>
          <a:p>
            <a:pPr algn="ctr"/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University of Belgrade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sr-Latn-RS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6" name="Slide Number Placeholder 12"/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416675"/>
            <a:ext cx="457200" cy="365125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 smtClean="0">
                <a:solidFill>
                  <a:srgbClr val="4D4D4D"/>
                </a:solidFill>
              </a:rPr>
              <a:t>1/8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arguments</a:t>
            </a:r>
            <a:endParaRPr lang="en-GB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11188" y="1989138"/>
            <a:ext cx="8207375" cy="2763837"/>
          </a:xfrm>
        </p:spPr>
        <p:txBody>
          <a:bodyPr/>
          <a:lstStyle/>
          <a:p>
            <a:pPr eaLnBrk="1" hangingPunct="1"/>
            <a:r>
              <a:rPr lang="en-US" sz="2800" dirty="0" smtClean="0"/>
              <a:t>Discussion about two real estate firms in one town:</a:t>
            </a:r>
          </a:p>
          <a:p>
            <a:pPr lvl="1" eaLnBrk="1" hangingPunct="1"/>
            <a:r>
              <a:rPr lang="en-GB" sz="2800" dirty="0" smtClean="0"/>
              <a:t>Adams Realty and Fitch Realty.</a:t>
            </a:r>
          </a:p>
          <a:p>
            <a:pPr lvl="1" eaLnBrk="1" hangingPunct="1"/>
            <a:r>
              <a:rPr lang="en-US" sz="2800" dirty="0" smtClean="0"/>
              <a:t>Number of real estate agents.</a:t>
            </a:r>
          </a:p>
          <a:p>
            <a:pPr lvl="1" eaLnBrk="1" hangingPunct="1"/>
            <a:r>
              <a:rPr lang="en-GB" sz="2800" dirty="0" smtClean="0"/>
              <a:t>Revenue during one year.</a:t>
            </a:r>
          </a:p>
          <a:p>
            <a:pPr lvl="1" eaLnBrk="1" hangingPunct="1"/>
            <a:r>
              <a:rPr lang="en-US" sz="2800" dirty="0" smtClean="0"/>
              <a:t>Time needed to sell building.</a:t>
            </a:r>
            <a:endParaRPr lang="en-GB" sz="2800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8459788" y="6362700"/>
            <a:ext cx="457200" cy="401638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r-Latn-CS" dirty="0" smtClean="0">
                <a:solidFill>
                  <a:srgbClr val="4D4D4D"/>
                </a:solidFill>
              </a:rPr>
              <a:t>2</a:t>
            </a:r>
            <a:r>
              <a:rPr lang="en-GB" dirty="0" smtClean="0">
                <a:solidFill>
                  <a:srgbClr val="4D4D4D"/>
                </a:solidFill>
              </a:rPr>
              <a:t>/8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introduction</a:t>
            </a:r>
            <a:endParaRPr lang="en-GB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84213" y="2205038"/>
            <a:ext cx="8640762" cy="2476500"/>
          </a:xfrm>
        </p:spPr>
        <p:txBody>
          <a:bodyPr/>
          <a:lstStyle/>
          <a:p>
            <a:pPr eaLnBrk="1" hangingPunct="1"/>
            <a:r>
              <a:rPr lang="en-GB" sz="2400" smtClean="0"/>
              <a:t>The given arguments are highlighting the superiority of Adams    Realty over Fitch Realty.</a:t>
            </a:r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Analyzing given arguments in order to make decisions</a:t>
            </a:r>
            <a:r>
              <a:rPr lang="en-US" sz="3000" smtClean="0"/>
              <a:t>.</a:t>
            </a:r>
            <a:endParaRPr lang="en-GB" sz="300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9458426-70F4-453C-A8CF-1F2041D6706C}" type="slidenum">
              <a:rPr lang="en-GB" dirty="0" smtClean="0">
                <a:solidFill>
                  <a:srgbClr val="4D4D4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r>
              <a:rPr lang="en-GB" dirty="0" smtClean="0">
                <a:solidFill>
                  <a:srgbClr val="4D4D4D"/>
                </a:solidFill>
              </a:rPr>
              <a:t>/8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333375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Elaboration(1)</a:t>
            </a:r>
            <a:endParaRPr lang="en-GB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783637" cy="3733800"/>
          </a:xfrm>
        </p:spPr>
        <p:txBody>
          <a:bodyPr/>
          <a:lstStyle/>
          <a:p>
            <a:pPr eaLnBrk="1" hangingPunct="1"/>
            <a:r>
              <a:rPr lang="en-GB" sz="2400" smtClean="0"/>
              <a:t>The first argument could have been presented in a better manner. 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400" smtClean="0"/>
              <a:t>Number of agents is not </a:t>
            </a:r>
            <a:r>
              <a:rPr lang="en-GB" sz="2400" smtClean="0"/>
              <a:t>crucial for real estate firm.</a:t>
            </a:r>
            <a:endParaRPr lang="en-US" sz="2400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z="2400" smtClean="0"/>
              <a:t>Real estate firm is depending on business plan.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GB" sz="2400" smtClean="0"/>
              <a:t>Research other differences between two real estate firms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78F3AB-E97A-44CB-A290-25C01C955622}" type="slidenum">
              <a:rPr lang="en-GB" dirty="0" smtClean="0">
                <a:solidFill>
                  <a:srgbClr val="4D4D4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en-GB" dirty="0" smtClean="0">
                <a:solidFill>
                  <a:srgbClr val="4D4D4D"/>
                </a:solidFill>
              </a:rPr>
              <a:t>/8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Elaboration(2)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557338"/>
            <a:ext cx="8713787" cy="3195637"/>
          </a:xfrm>
        </p:spPr>
        <p:txBody>
          <a:bodyPr rtlCol="0">
            <a:normAutofit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GB" sz="2400" dirty="0"/>
              <a:t>Revenue during one </a:t>
            </a:r>
            <a:r>
              <a:rPr lang="en-GB" sz="2400" dirty="0" smtClean="0"/>
              <a:t>year.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en-US" sz="2400" dirty="0" smtClean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2400" dirty="0"/>
              <a:t>Less attractive buildings to sell.</a:t>
            </a:r>
          </a:p>
          <a:p>
            <a:pPr marL="68580" indent="0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endParaRPr lang="en-US" sz="2400" dirty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2400" dirty="0"/>
              <a:t>One firm is specialized for selling only one type of buildings.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en-US" sz="2400" dirty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Examine which firm is expert for selling houses.</a:t>
            </a:r>
            <a:endParaRPr lang="en-US" sz="2400" dirty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1535A2-471B-425C-9084-E493AE31ABE9}" type="slidenum">
              <a:rPr lang="en-GB" dirty="0" smtClean="0">
                <a:solidFill>
                  <a:srgbClr val="4D4D4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r>
              <a:rPr lang="en-GB" dirty="0" smtClean="0">
                <a:solidFill>
                  <a:srgbClr val="4D4D4D"/>
                </a:solidFill>
              </a:rPr>
              <a:t>/8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Elaboration(3)</a:t>
            </a:r>
            <a:endParaRPr lang="en-GB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84213" y="1628775"/>
            <a:ext cx="7772400" cy="3341688"/>
          </a:xfrm>
        </p:spPr>
        <p:txBody>
          <a:bodyPr/>
          <a:lstStyle/>
          <a:p>
            <a:pPr eaLnBrk="1" hangingPunct="1"/>
            <a:r>
              <a:rPr lang="en-US" sz="2400" smtClean="0"/>
              <a:t>Writers own experience.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GB" sz="2400" smtClean="0"/>
              <a:t>Incident that took place 10 years ago.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Locations and conditions of two houses.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Think before you buy house.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GB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298983-DC75-48BB-BF1F-5ABE282755BF}" type="slidenum">
              <a:rPr lang="en-GB" dirty="0" smtClean="0">
                <a:solidFill>
                  <a:srgbClr val="4D4D4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r>
              <a:rPr lang="en-GB" dirty="0" smtClean="0">
                <a:solidFill>
                  <a:srgbClr val="4D4D4D"/>
                </a:solidFill>
              </a:rPr>
              <a:t>/8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733800"/>
          </a:xfrm>
        </p:spPr>
        <p:txBody>
          <a:bodyPr rtlCol="0">
            <a:normAutofit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Three arguments:</a:t>
            </a:r>
          </a:p>
          <a:p>
            <a:pPr lvl="1" indent="-274320"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Agents.</a:t>
            </a:r>
          </a:p>
          <a:p>
            <a:pPr lvl="1" indent="-274320"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Money.</a:t>
            </a:r>
          </a:p>
          <a:p>
            <a:pPr lvl="1" indent="-274320"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Time.</a:t>
            </a:r>
          </a:p>
          <a:p>
            <a:pPr marL="468630" lvl="1" indent="0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endParaRPr lang="en-US" sz="2400" dirty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To do quick research of every real estate firm and to find which one is expert in domain that is needed for you.   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697066-D7E6-4CFE-9147-A86C2F64AF7B}" type="slidenum">
              <a:rPr lang="en-GB" dirty="0" smtClean="0">
                <a:solidFill>
                  <a:srgbClr val="4D4D4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r>
              <a:rPr lang="en-GB" dirty="0" smtClean="0">
                <a:solidFill>
                  <a:srgbClr val="4D4D4D"/>
                </a:solidFill>
              </a:rPr>
              <a:t>/8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412776"/>
            <a:ext cx="7772400" cy="2664296"/>
          </a:xfrm>
        </p:spPr>
        <p:txBody>
          <a:bodyPr>
            <a:noAutofit/>
          </a:bodyPr>
          <a:lstStyle/>
          <a:p>
            <a:pPr algn="ctr"/>
            <a:r>
              <a:rPr lang="sr-Latn-CS" sz="9600" dirty="0" smtClean="0"/>
              <a:t>The </a:t>
            </a:r>
            <a:r>
              <a:rPr lang="sr-Latn-CS" sz="9600" dirty="0" err="1" smtClean="0"/>
              <a:t>end</a:t>
            </a:r>
            <a:endParaRPr lang="sr-Latn-CS" sz="4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sr-Latn-CS" dirty="0" smtClean="0"/>
              <a:t>8</a:t>
            </a:r>
            <a:r>
              <a:rPr lang="en-GB" dirty="0" smtClean="0"/>
              <a:t>/8</a:t>
            </a:r>
            <a:endParaRPr lang="en-GB" dirty="0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TC101859862[[fn=Urban Pop]]</Template>
  <TotalTime>119</TotalTime>
  <Words>234</Words>
  <Application>Microsoft Office PowerPoint</Application>
  <PresentationFormat>On-screen Show (4:3)</PresentationFormat>
  <Paragraphs>58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 Pop</vt:lpstr>
      <vt:lpstr>GRE:  Analysis of an Argument</vt:lpstr>
      <vt:lpstr>arguments</vt:lpstr>
      <vt:lpstr>introduction</vt:lpstr>
      <vt:lpstr>Elaboration(1)</vt:lpstr>
      <vt:lpstr>Elaboration(2)</vt:lpstr>
      <vt:lpstr>Elaboration(3)</vt:lpstr>
      <vt:lpstr>conclusion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GRE:  Analysis of an Argument</dc:title>
  <dc:creator>User</dc:creator>
  <cp:lastModifiedBy>Todorovic</cp:lastModifiedBy>
  <cp:revision>66</cp:revision>
  <dcterms:created xsi:type="dcterms:W3CDTF">2013-04-02T11:26:03Z</dcterms:created>
  <dcterms:modified xsi:type="dcterms:W3CDTF">2013-04-03T09:12:23Z</dcterms:modified>
</cp:coreProperties>
</file>